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30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4DB7E-D6B8-409D-83B8-50D8B1E9F9B1}" type="datetimeFigureOut">
              <a:rPr lang="ru-RU" smtClean="0"/>
              <a:t>29.11.2020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79500-8B70-4424-B5CC-C8BBF600A7A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4DB7E-D6B8-409D-83B8-50D8B1E9F9B1}" type="datetimeFigureOut">
              <a:rPr lang="ru-RU" smtClean="0"/>
              <a:t>29.11.2020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79500-8B70-4424-B5CC-C8BBF600A7A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4DB7E-D6B8-409D-83B8-50D8B1E9F9B1}" type="datetimeFigureOut">
              <a:rPr lang="ru-RU" smtClean="0"/>
              <a:t>29.11.2020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79500-8B70-4424-B5CC-C8BBF600A7AE}" type="slidenum">
              <a:rPr lang="ru-RU" smtClean="0"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4DB7E-D6B8-409D-83B8-50D8B1E9F9B1}" type="datetimeFigureOut">
              <a:rPr lang="ru-RU" smtClean="0"/>
              <a:t>29.11.2020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79500-8B70-4424-B5CC-C8BBF600A7AE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4DB7E-D6B8-409D-83B8-50D8B1E9F9B1}" type="datetimeFigureOut">
              <a:rPr lang="ru-RU" smtClean="0"/>
              <a:t>29.11.2020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79500-8B70-4424-B5CC-C8BBF600A7A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4DB7E-D6B8-409D-83B8-50D8B1E9F9B1}" type="datetimeFigureOut">
              <a:rPr lang="ru-RU" smtClean="0"/>
              <a:t>29.11.2020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79500-8B70-4424-B5CC-C8BBF600A7AE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4DB7E-D6B8-409D-83B8-50D8B1E9F9B1}" type="datetimeFigureOut">
              <a:rPr lang="ru-RU" smtClean="0"/>
              <a:t>29.11.2020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79500-8B70-4424-B5CC-C8BBF600A7A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4DB7E-D6B8-409D-83B8-50D8B1E9F9B1}" type="datetimeFigureOut">
              <a:rPr lang="ru-RU" smtClean="0"/>
              <a:t>29.11.2020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79500-8B70-4424-B5CC-C8BBF600A7A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4DB7E-D6B8-409D-83B8-50D8B1E9F9B1}" type="datetimeFigureOut">
              <a:rPr lang="ru-RU" smtClean="0"/>
              <a:t>29.11.2020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79500-8B70-4424-B5CC-C8BBF600A7A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4DB7E-D6B8-409D-83B8-50D8B1E9F9B1}" type="datetimeFigureOut">
              <a:rPr lang="ru-RU" smtClean="0"/>
              <a:t>29.11.2020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79500-8B70-4424-B5CC-C8BBF600A7AE}" type="slidenum">
              <a:rPr lang="ru-RU" smtClean="0"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4DB7E-D6B8-409D-83B8-50D8B1E9F9B1}" type="datetimeFigureOut">
              <a:rPr lang="ru-RU" smtClean="0"/>
              <a:t>29.11.2020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79500-8B70-4424-B5CC-C8BBF600A7AE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D6B4DB7E-D6B8-409D-83B8-50D8B1E9F9B1}" type="datetimeFigureOut">
              <a:rPr lang="ru-RU" smtClean="0"/>
              <a:t>29.11.2020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EF279500-8B70-4424-B5CC-C8BBF600A7AE}" type="slidenum">
              <a:rPr lang="ru-RU" smtClean="0"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Объект 7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77439" y="2674938"/>
            <a:ext cx="4597059" cy="3451225"/>
          </a:xfrm>
        </p:spPr>
      </p:pic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Игры народов России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101611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Изображение 4" descr="башкирия"/>
          <p:cNvPicPr>
            <a:picLocks noGrp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995935" y="2996952"/>
            <a:ext cx="4896545" cy="3096344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2617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Республика Башкортостан</a:t>
            </a:r>
            <a:br>
              <a:rPr lang="ru-RU" dirty="0" smtClean="0"/>
            </a:br>
            <a:r>
              <a:rPr lang="ru-RU" dirty="0" smtClean="0"/>
              <a:t>игра «ЮРТА»</a:t>
            </a:r>
            <a:endParaRPr lang="ru-RU" dirty="0"/>
          </a:p>
        </p:txBody>
      </p:sp>
      <p:pic>
        <p:nvPicPr>
          <p:cNvPr id="5" name="Изображение 3" descr="башкиры"/>
          <p:cNvPicPr/>
          <p:nvPr/>
        </p:nvPicPr>
        <p:blipFill>
          <a:blip r:embed="rId3"/>
          <a:stretch>
            <a:fillRect/>
          </a:stretch>
        </p:blipFill>
        <p:spPr>
          <a:xfrm>
            <a:off x="1187624" y="1772816"/>
            <a:ext cx="2808311" cy="3600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0447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Изображение 5" descr="казань"/>
          <p:cNvPicPr>
            <a:picLocks noGrp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355976" y="2780928"/>
            <a:ext cx="4536504" cy="2952328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Татарстан</a:t>
            </a:r>
            <a:br>
              <a:rPr lang="ru-RU" dirty="0" smtClean="0"/>
            </a:br>
            <a:r>
              <a:rPr lang="ru-RU" dirty="0" smtClean="0"/>
              <a:t>татарская народная игра</a:t>
            </a:r>
            <a:br>
              <a:rPr lang="ru-RU" dirty="0" smtClean="0"/>
            </a:br>
            <a:r>
              <a:rPr lang="ru-RU" dirty="0" smtClean="0"/>
              <a:t> «Серый волк»</a:t>
            </a:r>
            <a:endParaRPr lang="ru-RU" dirty="0"/>
          </a:p>
        </p:txBody>
      </p:sp>
      <p:pic>
        <p:nvPicPr>
          <p:cNvPr id="5" name="Изображение 6" descr="татары"/>
          <p:cNvPicPr/>
          <p:nvPr/>
        </p:nvPicPr>
        <p:blipFill>
          <a:blip r:embed="rId3"/>
          <a:stretch>
            <a:fillRect/>
          </a:stretch>
        </p:blipFill>
        <p:spPr>
          <a:xfrm>
            <a:off x="1475656" y="2060848"/>
            <a:ext cx="2520280" cy="32403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14204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Северная Осетия</a:t>
            </a:r>
            <a:br>
              <a:rPr lang="ru-RU" dirty="0" smtClean="0"/>
            </a:br>
            <a:r>
              <a:rPr lang="ru-RU" dirty="0" err="1" smtClean="0"/>
              <a:t>северо-осетинская</a:t>
            </a:r>
            <a:r>
              <a:rPr lang="ru-RU" dirty="0" smtClean="0"/>
              <a:t> игра « Бита»</a:t>
            </a:r>
            <a:endParaRPr lang="ru-RU" dirty="0"/>
          </a:p>
        </p:txBody>
      </p:sp>
      <p:pic>
        <p:nvPicPr>
          <p:cNvPr id="4" name="Изображение 7" descr="осетия"/>
          <p:cNvPicPr>
            <a:picLocks noGrp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860032" y="3140968"/>
            <a:ext cx="4032448" cy="2448272"/>
          </a:xfrm>
          <a:prstGeom prst="rect">
            <a:avLst/>
          </a:prstGeom>
        </p:spPr>
      </p:pic>
      <p:pic>
        <p:nvPicPr>
          <p:cNvPr id="5" name="Изображение 8" descr="осетины"/>
          <p:cNvPicPr/>
          <p:nvPr/>
        </p:nvPicPr>
        <p:blipFill>
          <a:blip r:embed="rId3"/>
          <a:stretch>
            <a:fillRect/>
          </a:stretch>
        </p:blipFill>
        <p:spPr>
          <a:xfrm>
            <a:off x="1043608" y="1988840"/>
            <a:ext cx="3168352" cy="41764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84276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Крайний север</a:t>
            </a:r>
            <a:br>
              <a:rPr lang="ru-RU" dirty="0" smtClean="0"/>
            </a:br>
            <a:r>
              <a:rPr lang="ru-RU" dirty="0" smtClean="0"/>
              <a:t>подвижная игра народов Севера </a:t>
            </a:r>
            <a:br>
              <a:rPr lang="ru-RU" dirty="0" smtClean="0"/>
            </a:br>
            <a:r>
              <a:rPr lang="ru-RU" dirty="0" smtClean="0"/>
              <a:t>« Важенка и оленята»</a:t>
            </a:r>
            <a:endParaRPr lang="ru-RU" dirty="0"/>
          </a:p>
        </p:txBody>
      </p:sp>
      <p:pic>
        <p:nvPicPr>
          <p:cNvPr id="4" name="Изображение 9" descr="северное сияние"/>
          <p:cNvPicPr>
            <a:picLocks noGrp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292080" y="3212976"/>
            <a:ext cx="3456384" cy="2520280"/>
          </a:xfrm>
          <a:prstGeom prst="rect">
            <a:avLst/>
          </a:prstGeom>
        </p:spPr>
      </p:pic>
      <p:pic>
        <p:nvPicPr>
          <p:cNvPr id="5" name="Изображение 10" descr="северные"/>
          <p:cNvPicPr/>
          <p:nvPr/>
        </p:nvPicPr>
        <p:blipFill>
          <a:blip r:embed="rId3"/>
          <a:stretch>
            <a:fillRect/>
          </a:stretch>
        </p:blipFill>
        <p:spPr>
          <a:xfrm>
            <a:off x="395536" y="2132856"/>
            <a:ext cx="4248472" cy="33123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86957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836712"/>
            <a:ext cx="8229600" cy="1152128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Российская Федерация</a:t>
            </a:r>
            <a:br>
              <a:rPr lang="ru-RU" dirty="0" smtClean="0"/>
            </a:br>
            <a:r>
              <a:rPr lang="ru-RU" dirty="0" smtClean="0"/>
              <a:t>русская народная подвижная игра «Заря»</a:t>
            </a:r>
            <a:br>
              <a:rPr lang="ru-RU" dirty="0" smtClean="0"/>
            </a:br>
            <a:endParaRPr lang="ru-RU" dirty="0"/>
          </a:p>
        </p:txBody>
      </p:sp>
      <p:pic>
        <p:nvPicPr>
          <p:cNvPr id="6" name="Изображение 15" descr="хоровод"/>
          <p:cNvPicPr>
            <a:picLocks noGrp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004048" y="3068961"/>
            <a:ext cx="3888432" cy="3024336"/>
          </a:xfrm>
          <a:prstGeom prst="rect">
            <a:avLst/>
          </a:prstGeom>
        </p:spPr>
      </p:pic>
      <p:pic>
        <p:nvPicPr>
          <p:cNvPr id="7" name="Изображение 11" descr="русский костюм"/>
          <p:cNvPicPr/>
          <p:nvPr/>
        </p:nvPicPr>
        <p:blipFill>
          <a:blip r:embed="rId3"/>
          <a:stretch>
            <a:fillRect/>
          </a:stretch>
        </p:blipFill>
        <p:spPr>
          <a:xfrm>
            <a:off x="683568" y="2132856"/>
            <a:ext cx="3024336" cy="37444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407592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24</TotalTime>
  <Words>12</Words>
  <Application>Microsoft Office PowerPoint</Application>
  <PresentationFormat>Экран (4:3)</PresentationFormat>
  <Paragraphs>6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Волна</vt:lpstr>
      <vt:lpstr>Игры народов России</vt:lpstr>
      <vt:lpstr>Республика Башкортостан игра «ЮРТА»</vt:lpstr>
      <vt:lpstr>Татарстан татарская народная игра  «Серый волк»</vt:lpstr>
      <vt:lpstr>Северная Осетия северо-осетинская игра « Бита»</vt:lpstr>
      <vt:lpstr>Крайний север подвижная игра народов Севера  « Важенка и оленята»</vt:lpstr>
      <vt:lpstr>Российская Федерация русская народная подвижная игра «Заря»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Игры народов России</dc:title>
  <dc:creator>Мария</dc:creator>
  <cp:lastModifiedBy>Мария</cp:lastModifiedBy>
  <cp:revision>3</cp:revision>
  <dcterms:created xsi:type="dcterms:W3CDTF">2020-11-29T08:21:09Z</dcterms:created>
  <dcterms:modified xsi:type="dcterms:W3CDTF">2020-11-29T08:45:25Z</dcterms:modified>
</cp:coreProperties>
</file>