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4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894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84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3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78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05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64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0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8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2CFC-3D97-4720-92FB-00A7ECC7EAD8}" type="datetimeFigureOut">
              <a:rPr lang="ru-RU" smtClean="0"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B2EBB-2113-4A0E-B242-050CB9AD1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26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ВИДЕО-ПРОЕКТЕ участвовали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945" y="692697"/>
            <a:ext cx="5168855" cy="4392487"/>
          </a:xfrm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179512" y="1435100"/>
            <a:ext cx="3286001" cy="46910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Семья Ксении Царёвой,</a:t>
            </a:r>
          </a:p>
          <a:p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Семья Саши Смирнова,</a:t>
            </a:r>
          </a:p>
          <a:p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Семья Полины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Вашуркиной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</a:p>
          <a:p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Семья Даши Павловой,</a:t>
            </a:r>
          </a:p>
          <a:p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Семья  Луши Воробьёвой.</a:t>
            </a:r>
          </a:p>
          <a:p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6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578298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 !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65104"/>
            <a:ext cx="8229600" cy="1872208"/>
          </a:xfrm>
        </p:spPr>
      </p:pic>
    </p:spTree>
    <p:extLst>
      <p:ext uri="{BB962C8B-B14F-4D97-AF65-F5344CB8AC3E}">
        <p14:creationId xmlns:p14="http://schemas.microsoft.com/office/powerpoint/2010/main" val="2155938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ВИДЕО-ПРОЕКТЕ участвовали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3</cp:revision>
  <dcterms:created xsi:type="dcterms:W3CDTF">2021-04-12T06:46:21Z</dcterms:created>
  <dcterms:modified xsi:type="dcterms:W3CDTF">2021-04-12T07:12:32Z</dcterms:modified>
</cp:coreProperties>
</file>