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42CFC-3D97-4720-92FB-00A7ECC7EAD8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B2EBB-2113-4A0E-B242-050CB9AD1F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0488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42CFC-3D97-4720-92FB-00A7ECC7EAD8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B2EBB-2113-4A0E-B242-050CB9AD1F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9894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42CFC-3D97-4720-92FB-00A7ECC7EAD8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B2EBB-2113-4A0E-B242-050CB9AD1F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866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42CFC-3D97-4720-92FB-00A7ECC7EAD8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B2EBB-2113-4A0E-B242-050CB9AD1F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3844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42CFC-3D97-4720-92FB-00A7ECC7EAD8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B2EBB-2113-4A0E-B242-050CB9AD1F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8636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42CFC-3D97-4720-92FB-00A7ECC7EAD8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B2EBB-2113-4A0E-B242-050CB9AD1F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8781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42CFC-3D97-4720-92FB-00A7ECC7EAD8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B2EBB-2113-4A0E-B242-050CB9AD1F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4054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42CFC-3D97-4720-92FB-00A7ECC7EAD8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B2EBB-2113-4A0E-B242-050CB9AD1F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575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42CFC-3D97-4720-92FB-00A7ECC7EAD8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B2EBB-2113-4A0E-B242-050CB9AD1F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5643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42CFC-3D97-4720-92FB-00A7ECC7EAD8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B2EBB-2113-4A0E-B242-050CB9AD1F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7700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42CFC-3D97-4720-92FB-00A7ECC7EAD8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B2EBB-2113-4A0E-B242-050CB9AD1F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1783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42CFC-3D97-4720-92FB-00A7ECC7EAD8}" type="datetimeFigureOut">
              <a:rPr lang="ru-RU" smtClean="0"/>
              <a:t>12.04.2021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B2EBB-2113-4A0E-B242-050CB9AD1F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0266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ВИДЕО-ПРОЕКТЕ участвовали</a:t>
            </a:r>
            <a:endParaRPr lang="ru-RU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1" name="Объект 10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7945" y="692697"/>
            <a:ext cx="5168855" cy="4392487"/>
          </a:xfrm>
        </p:spPr>
      </p:pic>
      <p:sp>
        <p:nvSpPr>
          <p:cNvPr id="13" name="Текст 12"/>
          <p:cNvSpPr>
            <a:spLocks noGrp="1"/>
          </p:cNvSpPr>
          <p:nvPr>
            <p:ph type="body" sz="half" idx="2"/>
          </p:nvPr>
        </p:nvSpPr>
        <p:spPr>
          <a:xfrm>
            <a:off x="179512" y="1435100"/>
            <a:ext cx="3286001" cy="4691063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Семья Ксении Царёвой,</a:t>
            </a:r>
          </a:p>
          <a:p>
            <a:endParaRPr lang="ru-RU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Семья Саши Смирнова,</a:t>
            </a:r>
          </a:p>
          <a:p>
            <a:endParaRPr lang="ru-RU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Семья Полины </a:t>
            </a:r>
            <a:r>
              <a:rPr lang="ru-RU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Вашуркиной</a:t>
            </a:r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</a:t>
            </a:r>
          </a:p>
          <a:p>
            <a:endParaRPr lang="ru-RU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Семья Даши Павловой,</a:t>
            </a:r>
          </a:p>
          <a:p>
            <a:endParaRPr lang="ru-RU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ru-RU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Семья  Луши Воробьёвой.</a:t>
            </a:r>
          </a:p>
          <a:p>
            <a:endParaRPr lang="ru-RU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364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2578298"/>
          </a:xfrm>
        </p:spPr>
        <p:txBody>
          <a:bodyPr/>
          <a:lstStyle/>
          <a:p>
            <a:r>
              <a:rPr lang="ru-RU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СПАСИБО ЗА ВНИМАНИЕ !</a:t>
            </a:r>
            <a:endParaRPr lang="ru-RU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2" name="Объект 1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365104"/>
            <a:ext cx="8229600" cy="1872208"/>
          </a:xfrm>
        </p:spPr>
      </p:pic>
    </p:spTree>
    <p:extLst>
      <p:ext uri="{BB962C8B-B14F-4D97-AF65-F5344CB8AC3E}">
        <p14:creationId xmlns:p14="http://schemas.microsoft.com/office/powerpoint/2010/main" val="21559385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26</Words>
  <Application>Microsoft Office PowerPoint</Application>
  <PresentationFormat>Экран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ВИДЕО-ПРОЕКТЕ участвовали</vt:lpstr>
      <vt:lpstr>СПАСИБО ЗА ВНИМАНИЕ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Мария</dc:creator>
  <cp:lastModifiedBy>Мария</cp:lastModifiedBy>
  <cp:revision>3</cp:revision>
  <dcterms:created xsi:type="dcterms:W3CDTF">2021-04-12T06:46:21Z</dcterms:created>
  <dcterms:modified xsi:type="dcterms:W3CDTF">2021-04-12T07:12:32Z</dcterms:modified>
</cp:coreProperties>
</file>